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344AD-5275-4335-B671-7764D7D0C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292CA5-B3C8-4959-BA21-2D953F35E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CDE54D-AC38-4B5D-930E-86A98273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3BA5D0-8748-4113-AAEB-FF83DDE3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8ED1E7-1551-4BC9-AD21-358D03B9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33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FE3EC-6EEE-461E-838A-0824653E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A7DC5D-B132-4B08-9CB6-B462CC2DE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FEA828-F28A-4A71-8509-FFBF4AC2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C0679B-8471-4EAC-B96B-7585A228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CD977-B2E6-4732-9B96-F0D8B6DF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9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9E81CDC-C6B0-449A-B369-3C82CB7130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E4E1A0-3388-430A-BEBC-CBF26DA7D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5B5DBA-5594-40FD-B69B-7EAF24EF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530F19-49B1-459F-9C7A-A7D289B8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34784E-5431-4570-AF72-DD6F1911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86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929C7-1F43-455E-AB95-63AF9D63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563503-FBA6-4AA9-A1D8-E64F2F12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5D683D-D9CB-465B-8E54-29936F93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218F1C-6A1C-4A81-A3B4-305313D9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703B37-1456-4588-8287-186C3E75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19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5E5E4-3429-49B7-87A6-47F150E3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40E4CD-B63A-4082-89CB-F82740735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7A765-18F7-4FDE-A801-DD6AC33B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FB099-C4FA-43D2-89CE-691DEF4E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C80B7D-A791-46F9-816F-558BD9D4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43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22C1A-1B35-46FC-B5D3-66FBE9FB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929B8-0862-4F0C-B542-1DCA3CC4B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E81D19-C924-4DD9-9E5B-6BE5A3A73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D421FD-F340-49F6-A9DB-D9D165280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888BC-D5C3-46BB-9C71-A6632786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A953A0-2F46-4E79-95A4-FEDA1F094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90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B7C7F-CC65-4039-B292-6C5B9544C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7E3BEB-3365-4EA9-B348-8B803A757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C7111A-0A67-4321-8771-49B08E945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43B53F4-E639-435D-9619-FD1D911B8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DD7EDA-32BC-4F0D-9C7F-E417B4631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DFC5DD2-8D7B-4602-AD4A-F355E2AE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7F319A8-8E4B-488D-9F66-C6CE09BD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0C9721-B31C-449C-B277-73C4BEB5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94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80600-A9AE-4138-A839-1F11AE35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37418AA-D02B-4B27-957A-52651469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420FED-B69A-4ADB-9872-4DDC170F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ADF246-770E-420A-B8A7-F143B919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46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88C1D1-6C1E-4D80-8AC6-55360B71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82454A-3644-4C9A-9564-2054D336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DA4B7A-07F3-4DBD-BF27-A5FACBC7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93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3BF99-A123-4D30-A942-E89F3AB27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37C03-7C53-4289-B242-F1DD953FE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251DCA-1D85-4B67-8D63-BF47700FF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684BA8-5287-4A05-8A22-FCA5FB31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D2E242-54E6-47E2-85D4-DDC9F263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00E59A-1150-4856-9037-A2E65D19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17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51B1F-AA44-497A-B52C-4E3771AB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6D4CA66-DA41-4CD4-96BA-6FEDC1E76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40F841-2852-4812-8937-AE8A0C17C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186687-9D48-4DEC-B99D-C64ECF57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301E3D-2CCA-4A0A-8B05-51F80764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FBA639-052C-4258-81A5-4A5836C8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186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4E8A-D81C-43F9-8073-FD8B5B2E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D71C9A-8DAB-4DAC-AA25-D20C7A3C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26544F-871B-4A82-BA4C-A860B16F4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D764F-B8C4-463F-B4E4-9B74FD6B3BE4}" type="datetimeFigureOut">
              <a:rPr lang="ru-RU" smtClean="0"/>
              <a:t>31.01.2020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095E44-748E-4764-B1F6-4248013AB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E45371-E5C1-4686-A132-3BC7D339F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F40A9-8EDF-4B0B-959D-413891C3A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6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FE30AB-C9A8-482E-A025-4D3717B8C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4E56B1-99D1-4667-88F7-039E4F5D7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63E5C2-249A-4DCA-8BFE-53AB66BBE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7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558EF7-AE0B-4C8D-82A8-E45230F57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5C3ECF-7A91-4755-B7D5-1CBB171E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5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B8ECB7-55C2-4BDA-81AC-53267F837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E4F277-63AD-4067-8E78-98A8DDB1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518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 Kovylyaev</dc:creator>
  <cp:lastModifiedBy>Ivan Kovylyaev</cp:lastModifiedBy>
  <cp:revision>1</cp:revision>
  <dcterms:created xsi:type="dcterms:W3CDTF">2020-01-31T17:57:26Z</dcterms:created>
  <dcterms:modified xsi:type="dcterms:W3CDTF">2020-01-31T17:58:16Z</dcterms:modified>
</cp:coreProperties>
</file>